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3" r:id="rId2"/>
    <p:sldId id="264" r:id="rId3"/>
    <p:sldId id="265" r:id="rId4"/>
    <p:sldId id="266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18" autoAdjust="0"/>
    <p:restoredTop sz="94660"/>
  </p:normalViewPr>
  <p:slideViewPr>
    <p:cSldViewPr snapToGrid="0">
      <p:cViewPr varScale="1">
        <p:scale>
          <a:sx n="72" d="100"/>
          <a:sy n="72" d="100"/>
        </p:scale>
        <p:origin x="2748" y="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2E985-0321-43E8-A9BD-E7E498607180}" type="datetimeFigureOut">
              <a:rPr lang="ko-KR" altLang="en-US" smtClean="0"/>
              <a:t>2025-08-24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5DB9D-F1CB-458D-AD1E-E27307F423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7549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2E985-0321-43E8-A9BD-E7E498607180}" type="datetimeFigureOut">
              <a:rPr lang="ko-KR" altLang="en-US" smtClean="0"/>
              <a:t>2025-08-24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5DB9D-F1CB-458D-AD1E-E27307F423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4374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2E985-0321-43E8-A9BD-E7E498607180}" type="datetimeFigureOut">
              <a:rPr lang="ko-KR" altLang="en-US" smtClean="0"/>
              <a:t>2025-08-24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5DB9D-F1CB-458D-AD1E-E27307F423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3318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2E985-0321-43E8-A9BD-E7E498607180}" type="datetimeFigureOut">
              <a:rPr lang="ko-KR" altLang="en-US" smtClean="0"/>
              <a:t>2025-08-24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5DB9D-F1CB-458D-AD1E-E27307F423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4734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2E985-0321-43E8-A9BD-E7E498607180}" type="datetimeFigureOut">
              <a:rPr lang="ko-KR" altLang="en-US" smtClean="0"/>
              <a:t>2025-08-24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5DB9D-F1CB-458D-AD1E-E27307F423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5647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2E985-0321-43E8-A9BD-E7E498607180}" type="datetimeFigureOut">
              <a:rPr lang="ko-KR" altLang="en-US" smtClean="0"/>
              <a:t>2025-08-24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5DB9D-F1CB-458D-AD1E-E27307F423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0773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2E985-0321-43E8-A9BD-E7E498607180}" type="datetimeFigureOut">
              <a:rPr lang="ko-KR" altLang="en-US" smtClean="0"/>
              <a:t>2025-08-24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5DB9D-F1CB-458D-AD1E-E27307F423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9111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2E985-0321-43E8-A9BD-E7E498607180}" type="datetimeFigureOut">
              <a:rPr lang="ko-KR" altLang="en-US" smtClean="0"/>
              <a:t>2025-08-24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5DB9D-F1CB-458D-AD1E-E27307F423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3413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2E985-0321-43E8-A9BD-E7E498607180}" type="datetimeFigureOut">
              <a:rPr lang="ko-KR" altLang="en-US" smtClean="0"/>
              <a:t>2025-08-24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5DB9D-F1CB-458D-AD1E-E27307F423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4693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2E985-0321-43E8-A9BD-E7E498607180}" type="datetimeFigureOut">
              <a:rPr lang="ko-KR" altLang="en-US" smtClean="0"/>
              <a:t>2025-08-24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5DB9D-F1CB-458D-AD1E-E27307F423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16240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2E985-0321-43E8-A9BD-E7E498607180}" type="datetimeFigureOut">
              <a:rPr lang="ko-KR" altLang="en-US" smtClean="0"/>
              <a:t>2025-08-24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5DB9D-F1CB-458D-AD1E-E27307F423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0350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32E985-0321-43E8-A9BD-E7E498607180}" type="datetimeFigureOut">
              <a:rPr lang="ko-KR" altLang="en-US" smtClean="0"/>
              <a:t>2025-08-24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C85DB9D-F1CB-458D-AD1E-E27307F423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9262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1BE449-DAC7-3C97-95FB-2582A33E9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6D1CC8BA-F298-85AD-91CB-426BA378608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821"/>
          <a:stretch>
            <a:fillRect/>
          </a:stretch>
        </p:blipFill>
        <p:spPr>
          <a:xfrm>
            <a:off x="446056" y="71975"/>
            <a:ext cx="5965888" cy="976205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F1039BB-914C-73E5-5EE0-E9263CF4906F}"/>
              </a:ext>
            </a:extLst>
          </p:cNvPr>
          <p:cNvSpPr txBox="1"/>
          <p:nvPr/>
        </p:nvSpPr>
        <p:spPr>
          <a:xfrm>
            <a:off x="594269" y="360050"/>
            <a:ext cx="5669462" cy="2173511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 anchorCtr="0">
            <a:noAutofit/>
          </a:bodyPr>
          <a:lstStyle/>
          <a:p>
            <a:pPr algn="ctr">
              <a:lnSpc>
                <a:spcPct val="130000"/>
              </a:lnSpc>
            </a:pPr>
            <a:r>
              <a:rPr lang="ko-KR" altLang="en-US" sz="26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조금 부끄럽지만</a:t>
            </a:r>
            <a:r>
              <a:rPr lang="en-US" altLang="ko-KR" sz="26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 </a:t>
            </a:r>
            <a:r>
              <a:rPr lang="ko-KR" altLang="en-US" sz="2600" dirty="0" err="1">
                <a:latin typeface="Noto Sans KR" panose="020B0200000000000000" pitchFamily="50" charset="-127"/>
                <a:ea typeface="Noto Sans KR" panose="020B0200000000000000" pitchFamily="50" charset="-127"/>
              </a:rPr>
              <a:t>채림님의</a:t>
            </a:r>
            <a:r>
              <a:rPr lang="ko-KR" altLang="en-US" sz="26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 생일을</a:t>
            </a:r>
            <a:br>
              <a:rPr lang="en-US" altLang="ko-KR" sz="2600" dirty="0">
                <a:latin typeface="Noto Sans KR" panose="020B0200000000000000" pitchFamily="50" charset="-127"/>
                <a:ea typeface="Noto Sans KR" panose="020B0200000000000000" pitchFamily="50" charset="-127"/>
              </a:rPr>
            </a:br>
            <a:r>
              <a:rPr lang="ko-KR" altLang="en-US" sz="26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계속 축하해주고 싶어서</a:t>
            </a:r>
            <a:endParaRPr lang="en-US" altLang="ko-KR" sz="2600" dirty="0">
              <a:latin typeface="Noto Sans KR" panose="020B0200000000000000" pitchFamily="50" charset="-127"/>
              <a:ea typeface="Noto Sans KR" panose="020B0200000000000000" pitchFamily="50" charset="-127"/>
            </a:endParaRPr>
          </a:p>
          <a:p>
            <a:pPr algn="ctr">
              <a:lnSpc>
                <a:spcPct val="130000"/>
              </a:lnSpc>
            </a:pPr>
            <a:r>
              <a:rPr lang="ko-KR" altLang="en-US" sz="26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눈앞에 더 자주 나타나기로 마음먹음</a:t>
            </a:r>
            <a:endParaRPr lang="en-US" altLang="ko-KR" sz="2600" dirty="0">
              <a:latin typeface="Noto Sans KR" panose="020B0200000000000000" pitchFamily="50" charset="-127"/>
              <a:ea typeface="Noto Sans KR" panose="020B0200000000000000" pitchFamily="50" charset="-127"/>
            </a:endParaRP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E4DE2B87-490A-1F05-81AF-45C330CF6A4E}"/>
              </a:ext>
            </a:extLst>
          </p:cNvPr>
          <p:cNvGrpSpPr/>
          <p:nvPr/>
        </p:nvGrpSpPr>
        <p:grpSpPr>
          <a:xfrm>
            <a:off x="1936583" y="3087966"/>
            <a:ext cx="3241813" cy="3241813"/>
            <a:chOff x="1788318" y="2821635"/>
            <a:chExt cx="3570760" cy="3570760"/>
          </a:xfrm>
        </p:grpSpPr>
        <p:pic>
          <p:nvPicPr>
            <p:cNvPr id="4" name="Picture 2" descr="플레인스콘_790 – 브레댄코">
              <a:extLst>
                <a:ext uri="{FF2B5EF4-FFF2-40B4-BE49-F238E27FC236}">
                  <a16:creationId xmlns:a16="http://schemas.microsoft.com/office/drawing/2014/main" id="{26DA93FF-2927-300F-0C82-88974A093E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88318" y="2821635"/>
              <a:ext cx="3570760" cy="35707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6CE3DF17-03E0-1063-3EFC-5AFFB3A5D43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192792" y="4191764"/>
              <a:ext cx="2761811" cy="1553519"/>
            </a:xfrm>
            <a:prstGeom prst="rect">
              <a:avLst/>
            </a:prstGeom>
          </p:spPr>
        </p:pic>
        <p:pic>
          <p:nvPicPr>
            <p:cNvPr id="6" name="Picture 4">
              <a:extLst>
                <a:ext uri="{FF2B5EF4-FFF2-40B4-BE49-F238E27FC236}">
                  <a16:creationId xmlns:a16="http://schemas.microsoft.com/office/drawing/2014/main" id="{61366699-9DBB-B560-AE72-5D270937D5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6314" y="3544651"/>
              <a:ext cx="944921" cy="944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740104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A5355E-260C-6A00-943F-BC3664F83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B9A7408D-62FD-F8E9-D218-5680DC87CA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86" b="382"/>
          <a:stretch>
            <a:fillRect/>
          </a:stretch>
        </p:blipFill>
        <p:spPr>
          <a:xfrm>
            <a:off x="446056" y="71975"/>
            <a:ext cx="5965888" cy="9762050"/>
          </a:xfrm>
          <a:prstGeom prst="rect">
            <a:avLst/>
          </a:prstGeom>
        </p:spPr>
      </p:pic>
      <p:grpSp>
        <p:nvGrpSpPr>
          <p:cNvPr id="2" name="그룹 1">
            <a:extLst>
              <a:ext uri="{FF2B5EF4-FFF2-40B4-BE49-F238E27FC236}">
                <a16:creationId xmlns:a16="http://schemas.microsoft.com/office/drawing/2014/main" id="{A5A23097-6433-5AC5-9E03-7CF6809D2CB8}"/>
              </a:ext>
            </a:extLst>
          </p:cNvPr>
          <p:cNvGrpSpPr/>
          <p:nvPr/>
        </p:nvGrpSpPr>
        <p:grpSpPr>
          <a:xfrm>
            <a:off x="1696886" y="3096844"/>
            <a:ext cx="3241813" cy="3241813"/>
            <a:chOff x="1788318" y="2821635"/>
            <a:chExt cx="3570760" cy="3570760"/>
          </a:xfrm>
        </p:grpSpPr>
        <p:pic>
          <p:nvPicPr>
            <p:cNvPr id="1026" name="Picture 2" descr="플레인스콘_790 – 브레댄코">
              <a:extLst>
                <a:ext uri="{FF2B5EF4-FFF2-40B4-BE49-F238E27FC236}">
                  <a16:creationId xmlns:a16="http://schemas.microsoft.com/office/drawing/2014/main" id="{A8818831-8348-7C50-F2A5-BD8A28A6D74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88318" y="2821635"/>
              <a:ext cx="3570760" cy="35707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그림 13">
              <a:extLst>
                <a:ext uri="{FF2B5EF4-FFF2-40B4-BE49-F238E27FC236}">
                  <a16:creationId xmlns:a16="http://schemas.microsoft.com/office/drawing/2014/main" id="{4A03312B-CCC0-9628-E161-620A825FEA7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192792" y="4191764"/>
              <a:ext cx="2761811" cy="1553519"/>
            </a:xfrm>
            <a:prstGeom prst="rect">
              <a:avLst/>
            </a:prstGeom>
          </p:spPr>
        </p:pic>
        <p:pic>
          <p:nvPicPr>
            <p:cNvPr id="1028" name="Picture 4">
              <a:extLst>
                <a:ext uri="{FF2B5EF4-FFF2-40B4-BE49-F238E27FC236}">
                  <a16:creationId xmlns:a16="http://schemas.microsoft.com/office/drawing/2014/main" id="{4FDC9014-1C63-0087-1665-7B4023F959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6314" y="3544651"/>
              <a:ext cx="944921" cy="944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AEB4D6FB-EDBC-95EB-C388-A748FE8FACE0}"/>
              </a:ext>
            </a:extLst>
          </p:cNvPr>
          <p:cNvSpPr txBox="1"/>
          <p:nvPr/>
        </p:nvSpPr>
        <p:spPr>
          <a:xfrm>
            <a:off x="594269" y="360050"/>
            <a:ext cx="5669462" cy="2173511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 anchorCtr="0">
            <a:noAutofit/>
          </a:bodyPr>
          <a:lstStyle/>
          <a:p>
            <a:pPr algn="ctr">
              <a:lnSpc>
                <a:spcPct val="130000"/>
              </a:lnSpc>
            </a:pPr>
            <a:r>
              <a:rPr lang="ko-KR" altLang="en-US" sz="26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조금 부끄럽지만</a:t>
            </a:r>
            <a:r>
              <a:rPr lang="en-US" altLang="ko-KR" sz="26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 </a:t>
            </a:r>
            <a:r>
              <a:rPr lang="ko-KR" altLang="en-US" sz="2600" dirty="0" err="1">
                <a:latin typeface="Noto Sans KR" panose="020B0200000000000000" pitchFamily="50" charset="-127"/>
                <a:ea typeface="Noto Sans KR" panose="020B0200000000000000" pitchFamily="50" charset="-127"/>
              </a:rPr>
              <a:t>채림님의</a:t>
            </a:r>
            <a:r>
              <a:rPr lang="ko-KR" altLang="en-US" sz="26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 생일을</a:t>
            </a:r>
            <a:br>
              <a:rPr lang="en-US" altLang="ko-KR" sz="2600" dirty="0">
                <a:latin typeface="Noto Sans KR" panose="020B0200000000000000" pitchFamily="50" charset="-127"/>
                <a:ea typeface="Noto Sans KR" panose="020B0200000000000000" pitchFamily="50" charset="-127"/>
              </a:rPr>
            </a:br>
            <a:r>
              <a:rPr lang="ko-KR" altLang="en-US" sz="26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계속 축하해주고 싶어서</a:t>
            </a:r>
            <a:endParaRPr lang="en-US" altLang="ko-KR" sz="2600" dirty="0">
              <a:latin typeface="Noto Sans KR" panose="020B0200000000000000" pitchFamily="50" charset="-127"/>
              <a:ea typeface="Noto Sans KR" panose="020B0200000000000000" pitchFamily="50" charset="-127"/>
            </a:endParaRPr>
          </a:p>
          <a:p>
            <a:pPr algn="ctr">
              <a:lnSpc>
                <a:spcPct val="130000"/>
              </a:lnSpc>
            </a:pPr>
            <a:r>
              <a:rPr lang="ko-KR" altLang="en-US" sz="26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눈앞에 더 자주 나타나기로 마음먹음</a:t>
            </a:r>
            <a:endParaRPr lang="en-US" altLang="ko-KR" sz="2600" dirty="0">
              <a:latin typeface="Noto Sans KR" panose="020B0200000000000000" pitchFamily="50" charset="-127"/>
              <a:ea typeface="Noto Sans KR" panose="020B0200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120583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FAB67C-48A9-BDCD-8E67-6A1397457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46D756A9-DD1C-23C5-512B-F903A8D472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54" b="-234"/>
          <a:stretch>
            <a:fillRect/>
          </a:stretch>
        </p:blipFill>
        <p:spPr>
          <a:xfrm>
            <a:off x="446056" y="71975"/>
            <a:ext cx="5965888" cy="9762050"/>
          </a:xfrm>
          <a:prstGeom prst="rect">
            <a:avLst/>
          </a:prstGeom>
        </p:spPr>
      </p:pic>
      <p:grpSp>
        <p:nvGrpSpPr>
          <p:cNvPr id="2" name="그룹 1">
            <a:extLst>
              <a:ext uri="{FF2B5EF4-FFF2-40B4-BE49-F238E27FC236}">
                <a16:creationId xmlns:a16="http://schemas.microsoft.com/office/drawing/2014/main" id="{B69FD55A-48ED-B20E-D137-A1630AECA6AB}"/>
              </a:ext>
            </a:extLst>
          </p:cNvPr>
          <p:cNvGrpSpPr/>
          <p:nvPr/>
        </p:nvGrpSpPr>
        <p:grpSpPr>
          <a:xfrm>
            <a:off x="1901072" y="3478584"/>
            <a:ext cx="3241813" cy="3241813"/>
            <a:chOff x="1788318" y="2821635"/>
            <a:chExt cx="3570760" cy="3570760"/>
          </a:xfrm>
        </p:grpSpPr>
        <p:pic>
          <p:nvPicPr>
            <p:cNvPr id="1026" name="Picture 2" descr="플레인스콘_790 – 브레댄코">
              <a:extLst>
                <a:ext uri="{FF2B5EF4-FFF2-40B4-BE49-F238E27FC236}">
                  <a16:creationId xmlns:a16="http://schemas.microsoft.com/office/drawing/2014/main" id="{C700739D-0622-B797-59C9-91A3A7C1C6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88318" y="2821635"/>
              <a:ext cx="3570760" cy="35707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그림 13">
              <a:extLst>
                <a:ext uri="{FF2B5EF4-FFF2-40B4-BE49-F238E27FC236}">
                  <a16:creationId xmlns:a16="http://schemas.microsoft.com/office/drawing/2014/main" id="{4D63899C-A7BD-466D-32F7-6A4E961734A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192792" y="4191764"/>
              <a:ext cx="2761811" cy="1553519"/>
            </a:xfrm>
            <a:prstGeom prst="rect">
              <a:avLst/>
            </a:prstGeom>
          </p:spPr>
        </p:pic>
        <p:pic>
          <p:nvPicPr>
            <p:cNvPr id="1028" name="Picture 4">
              <a:extLst>
                <a:ext uri="{FF2B5EF4-FFF2-40B4-BE49-F238E27FC236}">
                  <a16:creationId xmlns:a16="http://schemas.microsoft.com/office/drawing/2014/main" id="{AB13E88F-C1DA-4C15-08BF-90391A63CE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6314" y="3544651"/>
              <a:ext cx="944921" cy="944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78CD6B65-147B-39EA-8248-14AFC242E0F1}"/>
              </a:ext>
            </a:extLst>
          </p:cNvPr>
          <p:cNvSpPr txBox="1"/>
          <p:nvPr/>
        </p:nvSpPr>
        <p:spPr>
          <a:xfrm>
            <a:off x="594269" y="360050"/>
            <a:ext cx="5669462" cy="2173511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 anchorCtr="0">
            <a:noAutofit/>
          </a:bodyPr>
          <a:lstStyle/>
          <a:p>
            <a:pPr algn="ctr">
              <a:lnSpc>
                <a:spcPct val="130000"/>
              </a:lnSpc>
            </a:pPr>
            <a:r>
              <a:rPr lang="ko-KR" altLang="en-US" sz="26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조금 부끄럽지만</a:t>
            </a:r>
            <a:r>
              <a:rPr lang="en-US" altLang="ko-KR" sz="26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 </a:t>
            </a:r>
            <a:r>
              <a:rPr lang="ko-KR" altLang="en-US" sz="2600" dirty="0" err="1">
                <a:latin typeface="Noto Sans KR" panose="020B0200000000000000" pitchFamily="50" charset="-127"/>
                <a:ea typeface="Noto Sans KR" panose="020B0200000000000000" pitchFamily="50" charset="-127"/>
              </a:rPr>
              <a:t>채림님의</a:t>
            </a:r>
            <a:r>
              <a:rPr lang="ko-KR" altLang="en-US" sz="26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 생일을</a:t>
            </a:r>
            <a:br>
              <a:rPr lang="en-US" altLang="ko-KR" sz="2600" dirty="0">
                <a:latin typeface="Noto Sans KR" panose="020B0200000000000000" pitchFamily="50" charset="-127"/>
                <a:ea typeface="Noto Sans KR" panose="020B0200000000000000" pitchFamily="50" charset="-127"/>
              </a:rPr>
            </a:br>
            <a:r>
              <a:rPr lang="ko-KR" altLang="en-US" sz="26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계속 축하해주고 싶어서</a:t>
            </a:r>
            <a:endParaRPr lang="en-US" altLang="ko-KR" sz="2600" dirty="0">
              <a:latin typeface="Noto Sans KR" panose="020B0200000000000000" pitchFamily="50" charset="-127"/>
              <a:ea typeface="Noto Sans KR" panose="020B0200000000000000" pitchFamily="50" charset="-127"/>
            </a:endParaRPr>
          </a:p>
          <a:p>
            <a:pPr algn="ctr">
              <a:lnSpc>
                <a:spcPct val="130000"/>
              </a:lnSpc>
            </a:pPr>
            <a:r>
              <a:rPr lang="ko-KR" altLang="en-US" sz="26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눈앞에 더 자주 나타나기로 마음먹음</a:t>
            </a:r>
            <a:endParaRPr lang="en-US" altLang="ko-KR" sz="2600" dirty="0">
              <a:latin typeface="Noto Sans KR" panose="020B0200000000000000" pitchFamily="50" charset="-127"/>
              <a:ea typeface="Noto Sans KR" panose="020B0200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688615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277D11-1D9C-4709-E0AD-BF615663CF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9B6D961D-56C3-0E27-FAFF-D87AA3E9EC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6" b="-153"/>
          <a:stretch>
            <a:fillRect/>
          </a:stretch>
        </p:blipFill>
        <p:spPr>
          <a:xfrm>
            <a:off x="446056" y="71975"/>
            <a:ext cx="5965888" cy="9762050"/>
          </a:xfrm>
          <a:prstGeom prst="rect">
            <a:avLst/>
          </a:prstGeom>
        </p:spPr>
      </p:pic>
      <p:grpSp>
        <p:nvGrpSpPr>
          <p:cNvPr id="2" name="그룹 1">
            <a:extLst>
              <a:ext uri="{FF2B5EF4-FFF2-40B4-BE49-F238E27FC236}">
                <a16:creationId xmlns:a16="http://schemas.microsoft.com/office/drawing/2014/main" id="{9E8A827E-D6B9-90BC-9CFB-959716C748B5}"/>
              </a:ext>
            </a:extLst>
          </p:cNvPr>
          <p:cNvGrpSpPr/>
          <p:nvPr/>
        </p:nvGrpSpPr>
        <p:grpSpPr>
          <a:xfrm>
            <a:off x="1808093" y="3558483"/>
            <a:ext cx="3241813" cy="3241813"/>
            <a:chOff x="1788318" y="2821635"/>
            <a:chExt cx="3570760" cy="3570760"/>
          </a:xfrm>
        </p:grpSpPr>
        <p:pic>
          <p:nvPicPr>
            <p:cNvPr id="1026" name="Picture 2" descr="플레인스콘_790 – 브레댄코">
              <a:extLst>
                <a:ext uri="{FF2B5EF4-FFF2-40B4-BE49-F238E27FC236}">
                  <a16:creationId xmlns:a16="http://schemas.microsoft.com/office/drawing/2014/main" id="{9C23ADE8-A1D6-22F6-9EE8-F71D05252F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88318" y="2821635"/>
              <a:ext cx="3570760" cy="35707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그림 13">
              <a:extLst>
                <a:ext uri="{FF2B5EF4-FFF2-40B4-BE49-F238E27FC236}">
                  <a16:creationId xmlns:a16="http://schemas.microsoft.com/office/drawing/2014/main" id="{B47C0769-60D6-9CEB-F2D3-2CFC41BD280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192792" y="4191764"/>
              <a:ext cx="2761811" cy="1553519"/>
            </a:xfrm>
            <a:prstGeom prst="rect">
              <a:avLst/>
            </a:prstGeom>
          </p:spPr>
        </p:pic>
        <p:pic>
          <p:nvPicPr>
            <p:cNvPr id="1028" name="Picture 4">
              <a:extLst>
                <a:ext uri="{FF2B5EF4-FFF2-40B4-BE49-F238E27FC236}">
                  <a16:creationId xmlns:a16="http://schemas.microsoft.com/office/drawing/2014/main" id="{B7E2F440-C75D-B95B-5E50-FB611194A3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6314" y="3544651"/>
              <a:ext cx="944921" cy="944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7720AEBF-54F8-D04D-D071-E381624A6E93}"/>
              </a:ext>
            </a:extLst>
          </p:cNvPr>
          <p:cNvSpPr txBox="1"/>
          <p:nvPr/>
        </p:nvSpPr>
        <p:spPr>
          <a:xfrm>
            <a:off x="594269" y="360050"/>
            <a:ext cx="5669462" cy="2173511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 anchorCtr="0">
            <a:noAutofit/>
          </a:bodyPr>
          <a:lstStyle/>
          <a:p>
            <a:pPr algn="ctr">
              <a:lnSpc>
                <a:spcPct val="130000"/>
              </a:lnSpc>
            </a:pPr>
            <a:r>
              <a:rPr lang="ko-KR" altLang="en-US" sz="26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조금 부끄럽지만</a:t>
            </a:r>
            <a:r>
              <a:rPr lang="en-US" altLang="ko-KR" sz="26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 </a:t>
            </a:r>
            <a:r>
              <a:rPr lang="ko-KR" altLang="en-US" sz="2600" dirty="0" err="1">
                <a:latin typeface="Noto Sans KR" panose="020B0200000000000000" pitchFamily="50" charset="-127"/>
                <a:ea typeface="Noto Sans KR" panose="020B0200000000000000" pitchFamily="50" charset="-127"/>
              </a:rPr>
              <a:t>채림님의</a:t>
            </a:r>
            <a:r>
              <a:rPr lang="ko-KR" altLang="en-US" sz="26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 생일을</a:t>
            </a:r>
            <a:br>
              <a:rPr lang="en-US" altLang="ko-KR" sz="2600" dirty="0">
                <a:latin typeface="Noto Sans KR" panose="020B0200000000000000" pitchFamily="50" charset="-127"/>
                <a:ea typeface="Noto Sans KR" panose="020B0200000000000000" pitchFamily="50" charset="-127"/>
              </a:rPr>
            </a:br>
            <a:r>
              <a:rPr lang="ko-KR" altLang="en-US" sz="26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계속 축하해주고 싶어서</a:t>
            </a:r>
            <a:endParaRPr lang="en-US" altLang="ko-KR" sz="2600" dirty="0">
              <a:latin typeface="Noto Sans KR" panose="020B0200000000000000" pitchFamily="50" charset="-127"/>
              <a:ea typeface="Noto Sans KR" panose="020B0200000000000000" pitchFamily="50" charset="-127"/>
            </a:endParaRPr>
          </a:p>
          <a:p>
            <a:pPr algn="ctr">
              <a:lnSpc>
                <a:spcPct val="130000"/>
              </a:lnSpc>
            </a:pPr>
            <a:r>
              <a:rPr lang="ko-KR" altLang="en-US" sz="26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눈앞에 더 자주 나타나기로 마음먹음</a:t>
            </a:r>
            <a:endParaRPr lang="en-US" altLang="ko-KR" sz="2600" dirty="0">
              <a:latin typeface="Noto Sans KR" panose="020B0200000000000000" pitchFamily="50" charset="-127"/>
              <a:ea typeface="Noto Sans KR" panose="020B0200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871587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테마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</TotalTime>
  <Words>52</Words>
  <Application>Microsoft Office PowerPoint</Application>
  <PresentationFormat>A4 용지(210x297mm)</PresentationFormat>
  <Paragraphs>8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9" baseType="lpstr">
      <vt:lpstr>Noto Sans KR</vt:lpstr>
      <vt:lpstr>Aptos</vt:lpstr>
      <vt:lpstr>Aptos Display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장원창</dc:creator>
  <cp:lastModifiedBy>장원창</cp:lastModifiedBy>
  <cp:revision>4</cp:revision>
  <dcterms:created xsi:type="dcterms:W3CDTF">2025-08-24T14:13:40Z</dcterms:created>
  <dcterms:modified xsi:type="dcterms:W3CDTF">2025-08-24T14:46:58Z</dcterms:modified>
</cp:coreProperties>
</file>